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8AC9D-4414-4F95-A4A1-B6E0D4CC3FF0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CEA-7130-46DA-9C59-7EAC8250A0E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8AC9D-4414-4F95-A4A1-B6E0D4CC3FF0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CEA-7130-46DA-9C59-7EAC8250A0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8AC9D-4414-4F95-A4A1-B6E0D4CC3FF0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CEA-7130-46DA-9C59-7EAC8250A0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8AC9D-4414-4F95-A4A1-B6E0D4CC3FF0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CEA-7130-46DA-9C59-7EAC8250A0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8AC9D-4414-4F95-A4A1-B6E0D4CC3FF0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CCB2CEA-7130-46DA-9C59-7EAC8250A0E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8AC9D-4414-4F95-A4A1-B6E0D4CC3FF0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CEA-7130-46DA-9C59-7EAC8250A0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8AC9D-4414-4F95-A4A1-B6E0D4CC3FF0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CEA-7130-46DA-9C59-7EAC8250A0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8AC9D-4414-4F95-A4A1-B6E0D4CC3FF0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CEA-7130-46DA-9C59-7EAC8250A0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8AC9D-4414-4F95-A4A1-B6E0D4CC3FF0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CEA-7130-46DA-9C59-7EAC8250A0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8AC9D-4414-4F95-A4A1-B6E0D4CC3FF0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CEA-7130-46DA-9C59-7EAC8250A0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8AC9D-4414-4F95-A4A1-B6E0D4CC3FF0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CEA-7130-46DA-9C59-7EAC8250A0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A8AC9D-4414-4F95-A4A1-B6E0D4CC3FF0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CCB2CEA-7130-46DA-9C59-7EAC8250A0E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Solar Observatory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35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University of Hawaii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20006"/>
            <a:ext cx="6525781" cy="460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30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3,054 meters (approximately 10,000 feet) above sea level.</a:t>
            </a:r>
          </a:p>
          <a:p>
            <a:r>
              <a:rPr lang="en-US" dirty="0" smtClean="0"/>
              <a:t>It is used for many different purposes other than a solar observatory</a:t>
            </a:r>
          </a:p>
          <a:p>
            <a:r>
              <a:rPr lang="en-US" dirty="0" smtClean="0"/>
              <a:t>However the </a:t>
            </a:r>
            <a:r>
              <a:rPr lang="en-US" dirty="0" err="1" smtClean="0"/>
              <a:t>Heliophysics</a:t>
            </a:r>
            <a:r>
              <a:rPr lang="en-US" dirty="0" smtClean="0"/>
              <a:t> section is </a:t>
            </a:r>
            <a:r>
              <a:rPr lang="en-US" dirty="0" err="1" smtClean="0"/>
              <a:t>loacted</a:t>
            </a:r>
            <a:r>
              <a:rPr lang="en-US" dirty="0" smtClean="0"/>
              <a:t> in Haleakala, Hawaii.</a:t>
            </a:r>
            <a:endParaRPr lang="en-US" dirty="0"/>
          </a:p>
          <a:p>
            <a:r>
              <a:rPr lang="en-US" dirty="0" smtClean="0"/>
              <a:t>They specialize in solar eclipses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70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During the last few years </a:t>
            </a:r>
            <a:r>
              <a:rPr lang="en-US" sz="2400" dirty="0" err="1"/>
              <a:t>Shadia</a:t>
            </a:r>
            <a:r>
              <a:rPr lang="en-US" sz="2400" dirty="0"/>
              <a:t> </a:t>
            </a:r>
            <a:r>
              <a:rPr lang="en-US" sz="2400" dirty="0" err="1"/>
              <a:t>Habbal</a:t>
            </a:r>
            <a:r>
              <a:rPr lang="en-US" sz="2400" dirty="0"/>
              <a:t> has organized several expeditions to observe total solar </a:t>
            </a:r>
            <a:r>
              <a:rPr lang="en-US" sz="2400" dirty="0" smtClean="0"/>
              <a:t>eclipses and look at the corona.</a:t>
            </a:r>
          </a:p>
          <a:p>
            <a:r>
              <a:rPr lang="en-US" sz="2400" dirty="0" smtClean="0"/>
              <a:t>They </a:t>
            </a:r>
            <a:r>
              <a:rPr lang="en-US" sz="2400" dirty="0"/>
              <a:t>discovered </a:t>
            </a:r>
            <a:r>
              <a:rPr lang="en-US" sz="2400" dirty="0" smtClean="0"/>
              <a:t>that: The </a:t>
            </a:r>
            <a:r>
              <a:rPr lang="en-US" sz="2400" dirty="0"/>
              <a:t>electron temperature in coronal structures has a clear </a:t>
            </a:r>
            <a:r>
              <a:rPr lang="en-US" sz="2400" dirty="0" smtClean="0"/>
              <a:t>demarcation. (solar </a:t>
            </a:r>
            <a:r>
              <a:rPr lang="en-US" sz="2400" dirty="0"/>
              <a:t>wind outflow being characterized by a 1,000,000 K </a:t>
            </a:r>
            <a:r>
              <a:rPr lang="en-US" sz="2400" dirty="0" smtClean="0"/>
              <a:t>plasma) (</a:t>
            </a:r>
            <a:r>
              <a:rPr lang="en-US" sz="2400" dirty="0" err="1" smtClean="0"/>
              <a:t>archlike</a:t>
            </a:r>
            <a:r>
              <a:rPr lang="en-US" sz="2400" dirty="0" smtClean="0"/>
              <a:t> </a:t>
            </a:r>
            <a:r>
              <a:rPr lang="en-US" sz="2400" dirty="0"/>
              <a:t>structures are at 2,000,000 K</a:t>
            </a:r>
            <a:r>
              <a:rPr lang="en-US" sz="2400" dirty="0" smtClean="0"/>
              <a:t>.)</a:t>
            </a:r>
            <a:endParaRPr lang="en-US" sz="2400" dirty="0"/>
          </a:p>
          <a:p>
            <a:r>
              <a:rPr lang="en-US" sz="2400" dirty="0" smtClean="0"/>
              <a:t>The </a:t>
            </a:r>
            <a:r>
              <a:rPr lang="en-US" sz="2400" dirty="0"/>
              <a:t>hottest structures enshroud the coolest material in the corona in the form of suspended or anchored prominences.</a:t>
            </a:r>
          </a:p>
          <a:p>
            <a:r>
              <a:rPr lang="en-US" sz="2400" dirty="0" smtClean="0"/>
              <a:t>Localized </a:t>
            </a:r>
            <a:r>
              <a:rPr lang="en-US" sz="2400" dirty="0"/>
              <a:t>enhancements of the ion relative to the electron density occur in distinct magnetic </a:t>
            </a:r>
            <a:r>
              <a:rPr lang="en-US" sz="2400" dirty="0" smtClean="0"/>
              <a:t>structures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5868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103120"/>
            <a:ext cx="5842001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470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066800"/>
            <a:ext cx="4848225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899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of the diameter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MEES team worked with team SOHO to study the exact diameter of the sun.</a:t>
            </a:r>
          </a:p>
          <a:p>
            <a:r>
              <a:rPr lang="en-US" dirty="0" smtClean="0"/>
              <a:t> They used </a:t>
            </a:r>
            <a:r>
              <a:rPr lang="en-US" dirty="0"/>
              <a:t>the SOHO spacecraft to time the transits of the planet Mercury across the face of the Sun in 2003 and 2006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figured out that the sun has a radius of  </a:t>
            </a:r>
            <a:r>
              <a:rPr lang="en-US" dirty="0"/>
              <a:t>696,342 </a:t>
            </a:r>
            <a:r>
              <a:rPr lang="en-US" dirty="0" smtClean="0"/>
              <a:t>km to an accuracy of 60 km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81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09800"/>
            <a:ext cx="7315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36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</TotalTime>
  <Words>203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MEES </vt:lpstr>
      <vt:lpstr>Location </vt:lpstr>
      <vt:lpstr>About</vt:lpstr>
      <vt:lpstr>PowerPoint Presentation</vt:lpstr>
      <vt:lpstr>Pictures</vt:lpstr>
      <vt:lpstr>PowerPoint Presentation</vt:lpstr>
      <vt:lpstr>Study of the diameter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MEES</dc:title>
  <dc:creator>vci</dc:creator>
  <cp:lastModifiedBy>vci</cp:lastModifiedBy>
  <cp:revision>3</cp:revision>
  <dcterms:created xsi:type="dcterms:W3CDTF">2014-04-24T17:55:51Z</dcterms:created>
  <dcterms:modified xsi:type="dcterms:W3CDTF">2014-04-24T18:20:18Z</dcterms:modified>
</cp:coreProperties>
</file>